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6"/>
  </p:sldMasterIdLst>
  <p:notesMasterIdLst>
    <p:notesMasterId r:id="rId20"/>
  </p:notesMasterIdLst>
  <p:handoutMasterIdLst>
    <p:handoutMasterId r:id="rId21"/>
  </p:handoutMasterIdLst>
  <p:sldIdLst>
    <p:sldId id="369" r:id="rId7"/>
    <p:sldId id="341" r:id="rId8"/>
    <p:sldId id="373" r:id="rId9"/>
    <p:sldId id="382" r:id="rId10"/>
    <p:sldId id="427" r:id="rId11"/>
    <p:sldId id="385" r:id="rId12"/>
    <p:sldId id="386" r:id="rId13"/>
    <p:sldId id="425" r:id="rId14"/>
    <p:sldId id="388" r:id="rId15"/>
    <p:sldId id="387" r:id="rId16"/>
    <p:sldId id="426" r:id="rId17"/>
    <p:sldId id="370" r:id="rId18"/>
    <p:sldId id="368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C8E"/>
    <a:srgbClr val="194C8D"/>
    <a:srgbClr val="5F77AB"/>
    <a:srgbClr val="75E7EC"/>
    <a:srgbClr val="056CB6"/>
    <a:srgbClr val="E3E7F5"/>
    <a:srgbClr val="FF33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A779F1-E818-4C15-9FE4-3A969D13994C}" v="18" dt="2023-01-15T10:12:57.5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08" y="60"/>
      </p:cViewPr>
      <p:guideLst>
        <p:guide orient="horz" pos="72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43" d="100"/>
          <a:sy n="143" d="100"/>
        </p:scale>
        <p:origin x="-26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23" Type="http://schemas.openxmlformats.org/officeDocument/2006/relationships/viewProps" Target="viewProps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ina Goxharaj" userId="4c7967008258634d" providerId="LiveId" clId="{1FA779F1-E818-4C15-9FE4-3A969D13994C}"/>
    <pc:docChg chg="custSel addSld modSld sldOrd">
      <pc:chgData name="Rudina Goxharaj" userId="4c7967008258634d" providerId="LiveId" clId="{1FA779F1-E818-4C15-9FE4-3A969D13994C}" dt="2023-01-15T10:12:57.519" v="489"/>
      <pc:docMkLst>
        <pc:docMk/>
      </pc:docMkLst>
      <pc:sldChg chg="modSp mod">
        <pc:chgData name="Rudina Goxharaj" userId="4c7967008258634d" providerId="LiveId" clId="{1FA779F1-E818-4C15-9FE4-3A969D13994C}" dt="2023-01-07T12:41:45.956" v="341" actId="20577"/>
        <pc:sldMkLst>
          <pc:docMk/>
          <pc:sldMk cId="0" sldId="341"/>
        </pc:sldMkLst>
        <pc:spChg chg="mod">
          <ac:chgData name="Rudina Goxharaj" userId="4c7967008258634d" providerId="LiveId" clId="{1FA779F1-E818-4C15-9FE4-3A969D13994C}" dt="2023-01-07T12:40:12.890" v="204" actId="255"/>
          <ac:spMkLst>
            <pc:docMk/>
            <pc:sldMk cId="0" sldId="341"/>
            <ac:spMk id="7173" creationId="{F3C786C3-E9F6-B7C3-E910-039A4C9A002F}"/>
          </ac:spMkLst>
        </pc:spChg>
        <pc:spChg chg="mod">
          <ac:chgData name="Rudina Goxharaj" userId="4c7967008258634d" providerId="LiveId" clId="{1FA779F1-E818-4C15-9FE4-3A969D13994C}" dt="2023-01-07T12:41:45.956" v="341" actId="20577"/>
          <ac:spMkLst>
            <pc:docMk/>
            <pc:sldMk cId="0" sldId="341"/>
            <ac:spMk id="7174" creationId="{1CEE0E3D-4071-399A-3C49-9D90129E709C}"/>
          </ac:spMkLst>
        </pc:spChg>
      </pc:sldChg>
      <pc:sldChg chg="modSp mod">
        <pc:chgData name="Rudina Goxharaj" userId="4c7967008258634d" providerId="LiveId" clId="{1FA779F1-E818-4C15-9FE4-3A969D13994C}" dt="2023-01-15T09:57:38.910" v="487" actId="6549"/>
        <pc:sldMkLst>
          <pc:docMk/>
          <pc:sldMk cId="0" sldId="369"/>
        </pc:sldMkLst>
        <pc:spChg chg="mod">
          <ac:chgData name="Rudina Goxharaj" userId="4c7967008258634d" providerId="LiveId" clId="{1FA779F1-E818-4C15-9FE4-3A969D13994C}" dt="2023-01-07T12:39:07.703" v="122" actId="6549"/>
          <ac:spMkLst>
            <pc:docMk/>
            <pc:sldMk cId="0" sldId="369"/>
            <ac:spMk id="2" creationId="{3EE3F3B1-ABA9-5B26-C817-FEC7EC6FA4FE}"/>
          </ac:spMkLst>
        </pc:spChg>
        <pc:spChg chg="mod">
          <ac:chgData name="Rudina Goxharaj" userId="4c7967008258634d" providerId="LiveId" clId="{1FA779F1-E818-4C15-9FE4-3A969D13994C}" dt="2023-01-15T09:57:38.910" v="487" actId="6549"/>
          <ac:spMkLst>
            <pc:docMk/>
            <pc:sldMk cId="0" sldId="369"/>
            <ac:spMk id="3" creationId="{0C4BE802-7BEC-6CF4-30FB-D03CA8177C66}"/>
          </ac:spMkLst>
        </pc:spChg>
        <pc:spChg chg="mod">
          <ac:chgData name="Rudina Goxharaj" userId="4c7967008258634d" providerId="LiveId" clId="{1FA779F1-E818-4C15-9FE4-3A969D13994C}" dt="2023-01-07T12:38:46.162" v="75" actId="14100"/>
          <ac:spMkLst>
            <pc:docMk/>
            <pc:sldMk cId="0" sldId="369"/>
            <ac:spMk id="5123" creationId="{6F5699F8-327E-CEAB-7145-E74AA1908E2B}"/>
          </ac:spMkLst>
        </pc:spChg>
      </pc:sldChg>
      <pc:sldChg chg="addSp delSp modSp mod">
        <pc:chgData name="Rudina Goxharaj" userId="4c7967008258634d" providerId="LiveId" clId="{1FA779F1-E818-4C15-9FE4-3A969D13994C}" dt="2023-01-07T12:37:57.012" v="68" actId="5793"/>
        <pc:sldMkLst>
          <pc:docMk/>
          <pc:sldMk cId="0" sldId="372"/>
        </pc:sldMkLst>
        <pc:spChg chg="add del">
          <ac:chgData name="Rudina Goxharaj" userId="4c7967008258634d" providerId="LiveId" clId="{1FA779F1-E818-4C15-9FE4-3A969D13994C}" dt="2023-01-07T12:18:09.920" v="3" actId="478"/>
          <ac:spMkLst>
            <pc:docMk/>
            <pc:sldMk cId="0" sldId="372"/>
            <ac:spMk id="3" creationId="{89F85D46-D345-2480-17DC-6E0BBAFCB898}"/>
          </ac:spMkLst>
        </pc:spChg>
        <pc:spChg chg="add mod">
          <ac:chgData name="Rudina Goxharaj" userId="4c7967008258634d" providerId="LiveId" clId="{1FA779F1-E818-4C15-9FE4-3A969D13994C}" dt="2023-01-07T12:37:57.012" v="68" actId="5793"/>
          <ac:spMkLst>
            <pc:docMk/>
            <pc:sldMk cId="0" sldId="372"/>
            <ac:spMk id="4" creationId="{F0BAAD95-AD6C-C1B1-7AC8-18F8ABD0BAAC}"/>
          </ac:spMkLst>
        </pc:spChg>
        <pc:spChg chg="add del mod">
          <ac:chgData name="Rudina Goxharaj" userId="4c7967008258634d" providerId="LiveId" clId="{1FA779F1-E818-4C15-9FE4-3A969D13994C}" dt="2023-01-07T12:37:24.853" v="58" actId="478"/>
          <ac:spMkLst>
            <pc:docMk/>
            <pc:sldMk cId="0" sldId="372"/>
            <ac:spMk id="5" creationId="{72183A2E-0995-62A7-3369-CBE3BD22B521}"/>
          </ac:spMkLst>
        </pc:spChg>
        <pc:spChg chg="del mod">
          <ac:chgData name="Rudina Goxharaj" userId="4c7967008258634d" providerId="LiveId" clId="{1FA779F1-E818-4C15-9FE4-3A969D13994C}" dt="2023-01-07T12:37:19.408" v="57" actId="478"/>
          <ac:spMkLst>
            <pc:docMk/>
            <pc:sldMk cId="0" sldId="372"/>
            <ac:spMk id="9218" creationId="{88F8B889-9380-6C9D-694B-8A6E7465E289}"/>
          </ac:spMkLst>
        </pc:spChg>
        <pc:spChg chg="mod">
          <ac:chgData name="Rudina Goxharaj" userId="4c7967008258634d" providerId="LiveId" clId="{1FA779F1-E818-4C15-9FE4-3A969D13994C}" dt="2023-01-07T12:19:09.329" v="45" actId="20577"/>
          <ac:spMkLst>
            <pc:docMk/>
            <pc:sldMk cId="0" sldId="372"/>
            <ac:spMk id="10242" creationId="{1FEDAE6F-25A7-6D42-04F6-6D94B81D3432}"/>
          </ac:spMkLst>
        </pc:spChg>
      </pc:sldChg>
      <pc:sldChg chg="addSp delSp modSp mod">
        <pc:chgData name="Rudina Goxharaj" userId="4c7967008258634d" providerId="LiveId" clId="{1FA779F1-E818-4C15-9FE4-3A969D13994C}" dt="2023-01-07T13:03:53.707" v="437" actId="20577"/>
        <pc:sldMkLst>
          <pc:docMk/>
          <pc:sldMk cId="1400427510" sldId="373"/>
        </pc:sldMkLst>
        <pc:spChg chg="add del mod">
          <ac:chgData name="Rudina Goxharaj" userId="4c7967008258634d" providerId="LiveId" clId="{1FA779F1-E818-4C15-9FE4-3A969D13994C}" dt="2023-01-07T13:01:57.097" v="422" actId="478"/>
          <ac:spMkLst>
            <pc:docMk/>
            <pc:sldMk cId="1400427510" sldId="373"/>
            <ac:spMk id="2" creationId="{92AF5751-039A-5500-135E-582FBE59AC72}"/>
          </ac:spMkLst>
        </pc:spChg>
        <pc:spChg chg="add del mod">
          <ac:chgData name="Rudina Goxharaj" userId="4c7967008258634d" providerId="LiveId" clId="{1FA779F1-E818-4C15-9FE4-3A969D13994C}" dt="2023-01-07T13:02:12.103" v="426" actId="478"/>
          <ac:spMkLst>
            <pc:docMk/>
            <pc:sldMk cId="1400427510" sldId="373"/>
            <ac:spMk id="3" creationId="{8D8D93DA-BFA3-CBDC-F722-530ABE506DC0}"/>
          </ac:spMkLst>
        </pc:spChg>
        <pc:spChg chg="add del mod">
          <ac:chgData name="Rudina Goxharaj" userId="4c7967008258634d" providerId="LiveId" clId="{1FA779F1-E818-4C15-9FE4-3A969D13994C}" dt="2023-01-07T13:02:16.476" v="427" actId="478"/>
          <ac:spMkLst>
            <pc:docMk/>
            <pc:sldMk cId="1400427510" sldId="373"/>
            <ac:spMk id="4" creationId="{3ADB1DA4-941C-6133-4D91-465DF4758E8B}"/>
          </ac:spMkLst>
        </pc:spChg>
        <pc:spChg chg="add mod">
          <ac:chgData name="Rudina Goxharaj" userId="4c7967008258634d" providerId="LiveId" clId="{1FA779F1-E818-4C15-9FE4-3A969D13994C}" dt="2023-01-07T13:03:53.707" v="437" actId="20577"/>
          <ac:spMkLst>
            <pc:docMk/>
            <pc:sldMk cId="1400427510" sldId="373"/>
            <ac:spMk id="5" creationId="{5FB0DDEE-330A-6DBD-D116-3AA16268B5E6}"/>
          </ac:spMkLst>
        </pc:spChg>
        <pc:spChg chg="del">
          <ac:chgData name="Rudina Goxharaj" userId="4c7967008258634d" providerId="LiveId" clId="{1FA779F1-E818-4C15-9FE4-3A969D13994C}" dt="2023-01-07T13:01:51.818" v="421" actId="478"/>
          <ac:spMkLst>
            <pc:docMk/>
            <pc:sldMk cId="1400427510" sldId="373"/>
            <ac:spMk id="9218" creationId="{88F8B889-9380-6C9D-694B-8A6E7465E289}"/>
          </ac:spMkLst>
        </pc:spChg>
        <pc:spChg chg="mod">
          <ac:chgData name="Rudina Goxharaj" userId="4c7967008258634d" providerId="LiveId" clId="{1FA779F1-E818-4C15-9FE4-3A969D13994C}" dt="2023-01-07T13:03:35.685" v="434" actId="1076"/>
          <ac:spMkLst>
            <pc:docMk/>
            <pc:sldMk cId="1400427510" sldId="373"/>
            <ac:spMk id="10242" creationId="{1FEDAE6F-25A7-6D42-04F6-6D94B81D3432}"/>
          </ac:spMkLst>
        </pc:spChg>
      </pc:sldChg>
      <pc:sldChg chg="addSp modSp add mod ord">
        <pc:chgData name="Rudina Goxharaj" userId="4c7967008258634d" providerId="LiveId" clId="{1FA779F1-E818-4C15-9FE4-3A969D13994C}" dt="2023-01-15T09:35:09.635" v="460" actId="1076"/>
        <pc:sldMkLst>
          <pc:docMk/>
          <pc:sldMk cId="2772405115" sldId="382"/>
        </pc:sldMkLst>
        <pc:spChg chg="add mod">
          <ac:chgData name="Rudina Goxharaj" userId="4c7967008258634d" providerId="LiveId" clId="{1FA779F1-E818-4C15-9FE4-3A969D13994C}" dt="2023-01-15T09:35:09.635" v="460" actId="1076"/>
          <ac:spMkLst>
            <pc:docMk/>
            <pc:sldMk cId="2772405115" sldId="382"/>
            <ac:spMk id="2" creationId="{35953686-D679-BA83-DAD3-B2B2F3A23F81}"/>
          </ac:spMkLst>
        </pc:spChg>
        <pc:spChg chg="mod">
          <ac:chgData name="Rudina Goxharaj" userId="4c7967008258634d" providerId="LiveId" clId="{1FA779F1-E818-4C15-9FE4-3A969D13994C}" dt="2023-01-07T13:44:24.745" v="451" actId="1076"/>
          <ac:spMkLst>
            <pc:docMk/>
            <pc:sldMk cId="2772405115" sldId="382"/>
            <ac:spMk id="10242" creationId="{1FEDAE6F-25A7-6D42-04F6-6D94B81D3432}"/>
          </ac:spMkLst>
        </pc:spChg>
      </pc:sldChg>
      <pc:sldChg chg="add">
        <pc:chgData name="Rudina Goxharaj" userId="4c7967008258634d" providerId="LiveId" clId="{1FA779F1-E818-4C15-9FE4-3A969D13994C}" dt="2023-01-07T13:41:01.005" v="438" actId="2890"/>
        <pc:sldMkLst>
          <pc:docMk/>
          <pc:sldMk cId="656964438" sldId="383"/>
        </pc:sldMkLst>
      </pc:sldChg>
      <pc:sldChg chg="add">
        <pc:chgData name="Rudina Goxharaj" userId="4c7967008258634d" providerId="LiveId" clId="{1FA779F1-E818-4C15-9FE4-3A969D13994C}" dt="2023-01-07T13:46:57.605" v="459" actId="2890"/>
        <pc:sldMkLst>
          <pc:docMk/>
          <pc:sldMk cId="1807626186" sldId="384"/>
        </pc:sldMkLst>
      </pc:sldChg>
      <pc:sldChg chg="add">
        <pc:chgData name="Rudina Goxharaj" userId="4c7967008258634d" providerId="LiveId" clId="{1FA779F1-E818-4C15-9FE4-3A969D13994C}" dt="2023-01-15T10:12:49.740" v="488"/>
        <pc:sldMkLst>
          <pc:docMk/>
          <pc:sldMk cId="3278049507" sldId="385"/>
        </pc:sldMkLst>
      </pc:sldChg>
      <pc:sldChg chg="add">
        <pc:chgData name="Rudina Goxharaj" userId="4c7967008258634d" providerId="LiveId" clId="{1FA779F1-E818-4C15-9FE4-3A969D13994C}" dt="2023-01-15T10:12:57.519" v="489"/>
        <pc:sldMkLst>
          <pc:docMk/>
          <pc:sldMk cId="2306399748" sldId="38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3.xml"/><Relationship Id="rId4" Type="http://schemas.openxmlformats.org/officeDocument/2006/relationships/image" Target="../media/image6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5B575A50-7F70-B857-674E-1780756CA5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6F4A336-3C43-5951-8D1C-97A8189C13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52400" y="8534400"/>
            <a:ext cx="2286000" cy="4572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7CD44CC2-E4B1-8AA3-95DC-FAF69A562B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57800" y="8382000"/>
            <a:ext cx="1446213" cy="6096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3CB573C-DB2E-4CE2-81A7-C27ECD2C8089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2.xml"/><Relationship Id="rId4" Type="http://schemas.openxmlformats.org/officeDocument/2006/relationships/image" Target="../media/image6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9B1EE99A-9C25-91AC-66CE-D919DFD6CD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95263" y="13335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8AD36038-500C-82B4-961F-8E145E5F0D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FF10D1F7-8725-30E5-0864-7AC1E6C9C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E821BB7-60ED-DC12-45A3-B730517358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685800" y="8578850"/>
            <a:ext cx="1738313" cy="34131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D622A2B-E3B3-4DBB-3BCF-4CF1CD85B9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937125" y="8551863"/>
            <a:ext cx="1225550" cy="395287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29BB65D-1822-4F2D-A0C1-365FE21E897D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377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="" xmlns:a16="http://schemas.microsoft.com/office/drawing/2014/main" id="{C0EEAD30-676A-FFCD-89A9-B81928636D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Rectangle 3">
            <a:extLst>
              <a:ext uri="{FF2B5EF4-FFF2-40B4-BE49-F238E27FC236}">
                <a16:creationId xmlns="" xmlns:a16="http://schemas.microsoft.com/office/drawing/2014/main" id="{F78AFE95-1294-23CE-EEDE-A2AA7078A2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1465164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="" xmlns:a16="http://schemas.microsoft.com/office/drawing/2014/main" id="{5760FC98-6454-688C-5D01-D47A871DD2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Rectangle 3">
            <a:extLst>
              <a:ext uri="{FF2B5EF4-FFF2-40B4-BE49-F238E27FC236}">
                <a16:creationId xmlns="" xmlns:a16="http://schemas.microsoft.com/office/drawing/2014/main" id="{84291F04-412A-8DE1-2CDC-F32BA5CF28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1980873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24992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ocha-insarag-logo.jpg">
            <a:extLst>
              <a:ext uri="{FF2B5EF4-FFF2-40B4-BE49-F238E27FC236}">
                <a16:creationId xmlns="" xmlns:a16="http://schemas.microsoft.com/office/drawing/2014/main" id="{B387D0EA-4122-0704-3C24-3FC95D4F7C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914400"/>
            <a:ext cx="83121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6200" y="0"/>
            <a:ext cx="9067800" cy="762000"/>
          </a:xfrm>
          <a:solidFill>
            <a:schemeClr val="bg1"/>
          </a:solidFill>
        </p:spPr>
        <p:txBody>
          <a:bodyPr/>
          <a:lstStyle>
            <a:lvl1pPr marL="39688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5943600"/>
            <a:ext cx="9144000" cy="914400"/>
          </a:xfrm>
          <a:solidFill>
            <a:schemeClr val="bg1"/>
          </a:solidFill>
        </p:spPr>
        <p:txBody>
          <a:bodyPr/>
          <a:lstStyle>
            <a:lvl5pPr marL="1766888" indent="0">
              <a:buNone/>
              <a:defRPr/>
            </a:lvl5pPr>
          </a:lstStyle>
          <a:p>
            <a:pPr lvl="4"/>
            <a:endParaRPr lang="en-US" dirty="0"/>
          </a:p>
        </p:txBody>
      </p:sp>
      <p:sp>
        <p:nvSpPr>
          <p:cNvPr id="3" name="Text Box 3">
            <a:extLst>
              <a:ext uri="{FF2B5EF4-FFF2-40B4-BE49-F238E27FC236}">
                <a16:creationId xmlns="" xmlns:a16="http://schemas.microsoft.com/office/drawing/2014/main" id="{97035539-C617-E89F-48C1-4CE634FF44CB}"/>
              </a:ext>
            </a:extLst>
          </p:cNvPr>
          <p:cNvSpPr txBox="1">
            <a:spLocks noGrp="1" noChangeArrowheads="1"/>
          </p:cNvSpPr>
          <p:nvPr>
            <p:ph type="sldNum" sz="quarter" idx="13"/>
          </p:nvPr>
        </p:nvSpPr>
        <p:spPr>
          <a:xfrm>
            <a:off x="7359650" y="6248400"/>
            <a:ext cx="292100" cy="330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29575B-0792-4BB3-9938-B2CD5B3D667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716295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43897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66801"/>
            <a:ext cx="7772400" cy="33401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24502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44059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08238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76600"/>
            <a:ext cx="4040188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08238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76600"/>
            <a:ext cx="4041775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51810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2662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0019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1162050"/>
          </a:xfrm>
        </p:spPr>
        <p:txBody>
          <a:bodyPr anchor="b"/>
          <a:lstStyle>
            <a:lvl1pPr algn="l">
              <a:defRPr sz="2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1"/>
            <a:ext cx="5111750" cy="5029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1"/>
            <a:ext cx="3008313" cy="3886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06964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00600"/>
            <a:ext cx="8001000" cy="457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990600"/>
            <a:ext cx="8001000" cy="37369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Time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367338"/>
            <a:ext cx="80010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31089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="" xmlns:a16="http://schemas.microsoft.com/office/drawing/2014/main" id="{92C59663-CF03-B5DC-ABBA-6A7CD6A38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990600"/>
            <a:ext cx="838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="" xmlns:a16="http://schemas.microsoft.com/office/drawing/2014/main" id="{758878E9-31FA-7379-0546-87F8D1911E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8382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de-DE">
                <a:sym typeface="Times" panose="02020603050405020304" pitchFamily="18" charset="0"/>
              </a:rPr>
              <a:t>Second level</a:t>
            </a:r>
          </a:p>
          <a:p>
            <a:pPr lvl="2"/>
            <a:r>
              <a:rPr lang="en-US" altLang="de-DE">
                <a:sym typeface="Times" panose="02020603050405020304" pitchFamily="18" charset="0"/>
              </a:rPr>
              <a:t>Third level</a:t>
            </a:r>
          </a:p>
          <a:p>
            <a:pPr lvl="3"/>
            <a:r>
              <a:rPr lang="en-US" altLang="de-DE">
                <a:sym typeface="Times" panose="02020603050405020304" pitchFamily="18" charset="0"/>
              </a:rPr>
              <a:t>Fourth level</a:t>
            </a:r>
          </a:p>
          <a:p>
            <a:pPr lvl="4"/>
            <a:r>
              <a:rPr lang="en-US" altLang="de-DE">
                <a:sym typeface="Times" panose="02020603050405020304" pitchFamily="18" charset="0"/>
              </a:rPr>
              <a:t>Fifth level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="" xmlns:a16="http://schemas.microsoft.com/office/drawing/2014/main" id="{7BABB624-B4CB-5AE3-8BAB-A64DCD94F1F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6670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29" name="Picture 18">
            <a:extLst>
              <a:ext uri="{FF2B5EF4-FFF2-40B4-BE49-F238E27FC236}">
                <a16:creationId xmlns="" xmlns:a16="http://schemas.microsoft.com/office/drawing/2014/main" id="{5568B5AC-12C6-2B87-4959-B873906E25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48400"/>
            <a:ext cx="2133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">
            <a:extLst>
              <a:ext uri="{FF2B5EF4-FFF2-40B4-BE49-F238E27FC236}">
                <a16:creationId xmlns="" xmlns:a16="http://schemas.microsoft.com/office/drawing/2014/main" id="{41EDC1C3-286D-1B13-593F-747AB63D0E8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065838"/>
            <a:ext cx="1117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1" name="Straight Connector 2">
            <a:extLst>
              <a:ext uri="{FF2B5EF4-FFF2-40B4-BE49-F238E27FC236}">
                <a16:creationId xmlns="" xmlns:a16="http://schemas.microsoft.com/office/drawing/2014/main" id="{B4383C99-33F5-2CED-A8D9-50402DD0157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2325688" y="6300788"/>
            <a:ext cx="5562600" cy="0"/>
          </a:xfrm>
          <a:prstGeom prst="line">
            <a:avLst/>
          </a:prstGeom>
          <a:noFill/>
          <a:ln w="20320">
            <a:solidFill>
              <a:srgbClr val="174C8E">
                <a:alpha val="90195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/>
          <a:ea typeface="+mj-ea"/>
          <a:cs typeface="Verdana"/>
          <a:sym typeface="Times" panose="02020603050405020304" pitchFamily="18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32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1pPr>
      <a:lvl2pPr marL="681038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8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2pPr>
      <a:lvl3pPr marL="1081088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24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3pPr>
      <a:lvl4pPr marL="15382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4pPr>
      <a:lvl5pPr marL="19954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»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5pPr>
      <a:lvl6pPr marL="24526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6pPr>
      <a:lvl7pPr marL="29098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7pPr>
      <a:lvl8pPr marL="33670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8pPr>
      <a:lvl9pPr marL="38242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verlay-2ColumnText.png">
            <a:extLst>
              <a:ext uri="{FF2B5EF4-FFF2-40B4-BE49-F238E27FC236}">
                <a16:creationId xmlns="" xmlns:a16="http://schemas.microsoft.com/office/drawing/2014/main" id="{03D2822D-951A-4C4F-30B8-78259D631D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6050" y="609600"/>
            <a:ext cx="2667000" cy="54864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5125" name="TextBox 7">
            <a:extLst>
              <a:ext uri="{FF2B5EF4-FFF2-40B4-BE49-F238E27FC236}">
                <a16:creationId xmlns="" xmlns:a16="http://schemas.microsoft.com/office/drawing/2014/main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85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</a:t>
            </a: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Responder </a:t>
            </a: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EE3F3B1-ABA9-5B26-C817-FEC7EC6F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3384550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Basics of Adult Education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="" xmlns:a16="http://schemas.microsoft.com/office/drawing/2014/main" id="{0C4BE802-7BEC-6CF4-30FB-D03CA817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4064394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&lt;Name&gt;</a:t>
            </a:r>
          </a:p>
        </p:txBody>
      </p:sp>
      <p:sp>
        <p:nvSpPr>
          <p:cNvPr id="10" name="TextBox 1">
            <a:extLst>
              <a:ext uri="{FF2B5EF4-FFF2-40B4-BE49-F238E27FC236}">
                <a16:creationId xmlns="" xmlns:a16="http://schemas.microsoft.com/office/drawing/2014/main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384490"/>
            <a:ext cx="23558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="" xmlns:a16="http://schemas.microsoft.com/office/drawing/2014/main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823076"/>
            <a:ext cx="22796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 err="1">
                <a:solidFill>
                  <a:srgbClr val="FFFFFF"/>
                </a:solidFill>
                <a:latin typeface="Avenir Medium" charset="0"/>
              </a:rPr>
              <a:t>ToT</a:t>
            </a:r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 – Session 1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2" name="TextBox 6">
            <a:extLst>
              <a:ext uri="{FF2B5EF4-FFF2-40B4-BE49-F238E27FC236}">
                <a16:creationId xmlns="" xmlns:a16="http://schemas.microsoft.com/office/drawing/2014/main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914" y="4070350"/>
            <a:ext cx="25941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Box 1">
            <a:extLst>
              <a:ext uri="{FF2B5EF4-FFF2-40B4-BE49-F238E27FC236}">
                <a16:creationId xmlns="" xmlns:a16="http://schemas.microsoft.com/office/drawing/2014/main" id="{2643B747-420F-CABD-B939-3EC03B8DFC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218" name="Content Placeholder 2">
            <a:extLst>
              <a:ext uri="{FF2B5EF4-FFF2-40B4-BE49-F238E27FC236}">
                <a16:creationId xmlns="" xmlns:a16="http://schemas.microsoft.com/office/drawing/2014/main" id="{071FF045-3162-3022-E71A-B718DE14F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200" y="1851104"/>
            <a:ext cx="7340600" cy="4016296"/>
          </a:xfrm>
        </p:spPr>
        <p:txBody>
          <a:bodyPr/>
          <a:lstStyle/>
          <a:p>
            <a:pPr marL="627063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master trainers must </a:t>
            </a:r>
            <a:r>
              <a:rPr lang="en-GB" sz="2400" b="1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know the courses’ topics </a:t>
            </a: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and check the content for being suitable</a:t>
            </a:r>
          </a:p>
          <a:p>
            <a:pPr marL="627063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if needed, they </a:t>
            </a:r>
            <a:r>
              <a:rPr lang="en-GB" sz="2400" b="1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adjust the content </a:t>
            </a: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to the participants’ level (theory and practical content!)</a:t>
            </a:r>
          </a:p>
          <a:p>
            <a:pPr marL="627063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master trainers should come from Civil Protection, Urban Search and Rescue or from the ambulance services (for medical sessions)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2000" y="900000"/>
            <a:ext cx="4783169" cy="53347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1" hangingPunct="1">
              <a:buFont typeface="Times" panose="02020603050405020304" pitchFamily="18" charset="0"/>
              <a:buNone/>
            </a:pPr>
            <a:r>
              <a:rPr lang="en-IE" sz="2800" kern="1200" dirty="0" smtClean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A Good Training: Preparation</a:t>
            </a:r>
            <a:endParaRPr lang="en-IE" sz="2800" kern="1200" dirty="0">
              <a:solidFill>
                <a:srgbClr val="174C8E"/>
              </a:solidFill>
              <a:latin typeface="Arial" panose="020B0604020202020204" pitchFamily="34" charset="0"/>
              <a:ea typeface="ヒラギノ明朝 ProN W3" charset="-128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03556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85E4182-EE9E-5241-873C-185537DF7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529" y="1981200"/>
            <a:ext cx="7826542" cy="3074432"/>
          </a:xfrm>
        </p:spPr>
        <p:txBody>
          <a:bodyPr>
            <a:noAutofit/>
          </a:bodyPr>
          <a:lstStyle/>
          <a:p>
            <a:pPr marL="627063" lvl="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 of the topic (must be up to date)</a:t>
            </a:r>
          </a:p>
          <a:p>
            <a:pPr marL="627063" lvl="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 about teaching methods</a:t>
            </a:r>
          </a:p>
          <a:p>
            <a:pPr marL="627063" lvl="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structured lessons (no inconsistencies)</a:t>
            </a:r>
          </a:p>
          <a:p>
            <a:pPr marL="627063" lvl="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ability to motivate the participants</a:t>
            </a:r>
          </a:p>
          <a:p>
            <a:pPr marL="627063" lvl="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ability to self-reflect (how could I do better?) </a:t>
            </a:r>
          </a:p>
          <a:p>
            <a:pPr marL="627063" lvl="0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adaptation of lessons for the targeted group</a:t>
            </a:r>
          </a:p>
        </p:txBody>
      </p:sp>
      <p:sp>
        <p:nvSpPr>
          <p:cNvPr id="5" name="Titel 3"/>
          <p:cNvSpPr>
            <a:spLocks noGrp="1"/>
          </p:cNvSpPr>
          <p:nvPr>
            <p:ph type="title"/>
          </p:nvPr>
        </p:nvSpPr>
        <p:spPr>
          <a:xfrm>
            <a:off x="612000" y="900000"/>
            <a:ext cx="4300665" cy="53347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1" hangingPunct="1">
              <a:buFont typeface="Times" panose="02020603050405020304" pitchFamily="18" charset="0"/>
              <a:buNone/>
            </a:pPr>
            <a:r>
              <a:rPr lang="en-IE" sz="2800" kern="1200" dirty="0" smtClean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A Good Trainer: Summary</a:t>
            </a:r>
            <a:endParaRPr lang="en-IE" sz="2800" kern="1200" dirty="0">
              <a:solidFill>
                <a:srgbClr val="174C8E"/>
              </a:solidFill>
              <a:latin typeface="Arial" panose="020B0604020202020204" pitchFamily="34" charset="0"/>
              <a:ea typeface="ヒラギノ明朝 ProN W3" charset="-128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430832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>
            <a:extLst>
              <a:ext uri="{FF2B5EF4-FFF2-40B4-BE49-F238E27FC236}">
                <a16:creationId xmlns="" xmlns:a16="http://schemas.microsoft.com/office/drawing/2014/main" id="{50FA9281-C2E2-A51D-F3F6-7CA705F41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0482" name="TextBox 1">
            <a:extLst>
              <a:ext uri="{FF2B5EF4-FFF2-40B4-BE49-F238E27FC236}">
                <a16:creationId xmlns="" xmlns:a16="http://schemas.microsoft.com/office/drawing/2014/main" id="{D7ACCAC8-8347-05CF-B5AD-C3F81A784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0483" name="Picture 1" descr="background.png">
            <a:extLst>
              <a:ext uri="{FF2B5EF4-FFF2-40B4-BE49-F238E27FC236}">
                <a16:creationId xmlns="" xmlns:a16="http://schemas.microsoft.com/office/drawing/2014/main" id="{80B22D96-9945-7CAE-59B7-6C63F7AB0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7630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2">
            <a:extLst>
              <a:ext uri="{FF2B5EF4-FFF2-40B4-BE49-F238E27FC236}">
                <a16:creationId xmlns="" xmlns:a16="http://schemas.microsoft.com/office/drawing/2014/main" id="{51CFF117-7C45-DD74-111E-6ADC406A7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592388"/>
            <a:ext cx="28194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4400">
                <a:solidFill>
                  <a:schemeClr val="bg1"/>
                </a:solidFill>
                <a:latin typeface="Avenir Medium" charset="0"/>
              </a:rPr>
              <a:t>Questions</a:t>
            </a:r>
          </a:p>
        </p:txBody>
      </p:sp>
      <p:sp>
        <p:nvSpPr>
          <p:cNvPr id="20485" name="TextBox 4">
            <a:extLst>
              <a:ext uri="{FF2B5EF4-FFF2-40B4-BE49-F238E27FC236}">
                <a16:creationId xmlns="" xmlns:a16="http://schemas.microsoft.com/office/drawing/2014/main" id="{0220458D-E254-8916-858C-44163A33331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926682" y="3358356"/>
            <a:ext cx="1752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Cuestión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="" xmlns:a16="http://schemas.microsoft.com/office/drawing/2014/main" id="{532E104D-CF06-1D26-2516-0BBE0D3EB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1676400"/>
            <a:ext cx="1798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La question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="" xmlns:a16="http://schemas.microsoft.com/office/drawing/2014/main" id="{6DEF34C9-2E72-5187-13BF-0F23AFBB9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82863"/>
            <a:ext cx="1543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ar-SA" altLang="de-DE" sz="4400">
                <a:solidFill>
                  <a:srgbClr val="FFFFFF"/>
                </a:solidFill>
              </a:rPr>
              <a:t>الأسئلة</a:t>
            </a:r>
            <a:endParaRPr lang="en-US" altLang="de-DE" sz="4400">
              <a:solidFill>
                <a:srgbClr val="FFFFFF"/>
              </a:solidFill>
            </a:endParaRPr>
          </a:p>
        </p:txBody>
      </p:sp>
      <p:sp>
        <p:nvSpPr>
          <p:cNvPr id="20488" name="Rectangle 8">
            <a:extLst>
              <a:ext uri="{FF2B5EF4-FFF2-40B4-BE49-F238E27FC236}">
                <a16:creationId xmlns="" xmlns:a16="http://schemas.microsoft.com/office/drawing/2014/main" id="{ADB7A9F4-B3A6-84D0-D315-96B3D206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00400"/>
            <a:ext cx="1801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bg-BG" altLang="de-DE" sz="3600">
                <a:solidFill>
                  <a:srgbClr val="FFFFFF"/>
                </a:solidFill>
              </a:rPr>
              <a:t>въпроси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89" name="Rectangle 9">
            <a:extLst>
              <a:ext uri="{FF2B5EF4-FFF2-40B4-BE49-F238E27FC236}">
                <a16:creationId xmlns="" xmlns:a16="http://schemas.microsoft.com/office/drawing/2014/main" id="{6584C284-55EE-14AF-691D-6CE9E465A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764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zh-TW" altLang="en-US" sz="3600">
                <a:solidFill>
                  <a:srgbClr val="FFFFFF"/>
                </a:solidFill>
              </a:rPr>
              <a:t>问题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90" name="Rectangle 10">
            <a:extLst>
              <a:ext uri="{FF2B5EF4-FFF2-40B4-BE49-F238E27FC236}">
                <a16:creationId xmlns="" xmlns:a16="http://schemas.microsoft.com/office/drawing/2014/main" id="{2C7A1733-B1E9-7B6C-2565-DB7E340D6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429000"/>
            <a:ext cx="1096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otázky</a:t>
            </a:r>
          </a:p>
        </p:txBody>
      </p:sp>
      <p:sp>
        <p:nvSpPr>
          <p:cNvPr id="20491" name="Rectangle 11">
            <a:extLst>
              <a:ext uri="{FF2B5EF4-FFF2-40B4-BE49-F238E27FC236}">
                <a16:creationId xmlns="" xmlns:a16="http://schemas.microsoft.com/office/drawing/2014/main" id="{737E4BC9-916D-5BED-C205-802E096E7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3886200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spørgsmål</a:t>
            </a:r>
          </a:p>
        </p:txBody>
      </p:sp>
      <p:sp>
        <p:nvSpPr>
          <p:cNvPr id="20492" name="Rectangle 12">
            <a:extLst>
              <a:ext uri="{FF2B5EF4-FFF2-40B4-BE49-F238E27FC236}">
                <a16:creationId xmlns="" xmlns:a16="http://schemas.microsoft.com/office/drawing/2014/main" id="{444BA777-F339-C21E-AE1A-F779F91C827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27856" y="2267744"/>
            <a:ext cx="1462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vragen</a:t>
            </a:r>
          </a:p>
        </p:txBody>
      </p:sp>
      <p:sp>
        <p:nvSpPr>
          <p:cNvPr id="20493" name="Rectangle 13">
            <a:extLst>
              <a:ext uri="{FF2B5EF4-FFF2-40B4-BE49-F238E27FC236}">
                <a16:creationId xmlns="" xmlns:a16="http://schemas.microsoft.com/office/drawing/2014/main" id="{D3D0BC9C-A0F2-A4D6-0809-A69137213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962400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küsimused</a:t>
            </a:r>
          </a:p>
        </p:txBody>
      </p:sp>
      <p:sp>
        <p:nvSpPr>
          <p:cNvPr id="20494" name="Rectangle 14">
            <a:extLst>
              <a:ext uri="{FF2B5EF4-FFF2-40B4-BE49-F238E27FC236}">
                <a16:creationId xmlns="" xmlns:a16="http://schemas.microsoft.com/office/drawing/2014/main" id="{4EE42A7B-36CF-1E35-04AC-208307FFD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209800"/>
            <a:ext cx="1785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kysymykset</a:t>
            </a:r>
          </a:p>
        </p:txBody>
      </p:sp>
      <p:sp>
        <p:nvSpPr>
          <p:cNvPr id="20495" name="Rectangle 15">
            <a:extLst>
              <a:ext uri="{FF2B5EF4-FFF2-40B4-BE49-F238E27FC236}">
                <a16:creationId xmlns="" xmlns:a16="http://schemas.microsoft.com/office/drawing/2014/main" id="{63130D9D-FBED-369A-9718-7DF89A7B498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7624" y="2201862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600">
                <a:solidFill>
                  <a:srgbClr val="FFFFFF"/>
                </a:solidFill>
                <a:latin typeface="Avenir Medium" charset="0"/>
              </a:rPr>
              <a:t>Fragen</a:t>
            </a:r>
          </a:p>
        </p:txBody>
      </p:sp>
      <p:sp>
        <p:nvSpPr>
          <p:cNvPr id="20496" name="Rectangle 16">
            <a:extLst>
              <a:ext uri="{FF2B5EF4-FFF2-40B4-BE49-F238E27FC236}">
                <a16:creationId xmlns="" xmlns:a16="http://schemas.microsoft.com/office/drawing/2014/main" id="{AA0B3C49-C4E2-CF83-D168-10F44E2C2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667000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7" name="Rectangle 18">
            <a:extLst>
              <a:ext uri="{FF2B5EF4-FFF2-40B4-BE49-F238E27FC236}">
                <a16:creationId xmlns="" xmlns:a16="http://schemas.microsoft.com/office/drawing/2014/main" id="{B7205F27-7EE9-C240-ED23-6E829231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133600"/>
            <a:ext cx="1954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सवालों के जवाब</a:t>
            </a:r>
          </a:p>
        </p:txBody>
      </p:sp>
      <p:sp>
        <p:nvSpPr>
          <p:cNvPr id="20498" name="Rectangle 19">
            <a:extLst>
              <a:ext uri="{FF2B5EF4-FFF2-40B4-BE49-F238E27FC236}">
                <a16:creationId xmlns="" xmlns:a16="http://schemas.microsoft.com/office/drawing/2014/main" id="{06BA601D-BC17-E1AE-3B30-D14A9593D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86200"/>
            <a:ext cx="2266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pertanyaan</a:t>
            </a:r>
          </a:p>
        </p:txBody>
      </p:sp>
      <p:sp>
        <p:nvSpPr>
          <p:cNvPr id="20499" name="Rectangle 20">
            <a:extLst>
              <a:ext uri="{FF2B5EF4-FFF2-40B4-BE49-F238E27FC236}">
                <a16:creationId xmlns="" xmlns:a16="http://schemas.microsoft.com/office/drawing/2014/main" id="{55AE9407-68B6-4AED-AFB3-6EC119E32FB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395788" y="2279650"/>
            <a:ext cx="17287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domande</a:t>
            </a:r>
          </a:p>
        </p:txBody>
      </p:sp>
      <p:sp>
        <p:nvSpPr>
          <p:cNvPr id="20500" name="Rectangle 21">
            <a:extLst>
              <a:ext uri="{FF2B5EF4-FFF2-40B4-BE49-F238E27FC236}">
                <a16:creationId xmlns="" xmlns:a16="http://schemas.microsoft.com/office/drawing/2014/main" id="{C315A102-A1D7-E4E8-4DD6-B90228CB8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352800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ja-JP" altLang="en-US" sz="3200">
                <a:solidFill>
                  <a:srgbClr val="FFFFFF"/>
                </a:solidFill>
              </a:rPr>
              <a:t>質問</a:t>
            </a:r>
            <a:endParaRPr lang="en-US" altLang="de-DE" sz="3200">
              <a:solidFill>
                <a:srgbClr val="FFFFFF"/>
              </a:solidFill>
            </a:endParaRPr>
          </a:p>
        </p:txBody>
      </p:sp>
      <p:sp>
        <p:nvSpPr>
          <p:cNvPr id="20501" name="Rectangle 22">
            <a:extLst>
              <a:ext uri="{FF2B5EF4-FFF2-40B4-BE49-F238E27FC236}">
                <a16:creationId xmlns="" xmlns:a16="http://schemas.microsoft.com/office/drawing/2014/main" id="{D2129767-F3F1-4995-35D3-ADA9F1195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86000"/>
            <a:ext cx="1592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perguntas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261B093B-DA43-A00E-EFE2-83265C7ED85A}"/>
              </a:ext>
            </a:extLst>
          </p:cNvPr>
          <p:cNvSpPr/>
          <p:nvPr/>
        </p:nvSpPr>
        <p:spPr>
          <a:xfrm>
            <a:off x="2130425" y="1600200"/>
            <a:ext cx="1377950" cy="461963"/>
          </a:xfrm>
          <a:prstGeom prst="rect">
            <a:avLst/>
          </a:prstGeom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Times" panose="02020603050405020304" pitchFamily="18" charset="0"/>
              </a:rPr>
              <a:t>вопросов</a:t>
            </a:r>
          </a:p>
        </p:txBody>
      </p:sp>
      <p:sp>
        <p:nvSpPr>
          <p:cNvPr id="20503" name="Rectangle 24">
            <a:extLst>
              <a:ext uri="{FF2B5EF4-FFF2-40B4-BE49-F238E27FC236}">
                <a16:creationId xmlns="" xmlns:a16="http://schemas.microsoft.com/office/drawing/2014/main" id="{792599E6-96D5-7314-5E7C-24CCD0818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360738"/>
            <a:ext cx="1136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sorular</a:t>
            </a:r>
          </a:p>
        </p:txBody>
      </p:sp>
      <p:sp>
        <p:nvSpPr>
          <p:cNvPr id="20504" name="TextBox 25">
            <a:extLst>
              <a:ext uri="{FF2B5EF4-FFF2-40B4-BE49-F238E27FC236}">
                <a16:creationId xmlns="" xmlns:a16="http://schemas.microsoft.com/office/drawing/2014/main" id="{74F3DFB5-2849-E4B6-9982-13C1F4425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371600"/>
            <a:ext cx="15240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19900">
                <a:solidFill>
                  <a:srgbClr val="FFFFFF"/>
                </a:solidFill>
                <a:latin typeface="Avenir Medium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2ColumnText.png">
            <a:extLst>
              <a:ext uri="{FF2B5EF4-FFF2-40B4-BE49-F238E27FC236}">
                <a16:creationId xmlns="" xmlns:a16="http://schemas.microsoft.com/office/drawing/2014/main" id="{E123EDB8-6DD8-60DA-8687-96A7B738BE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6114047" y="609600"/>
            <a:ext cx="2819400" cy="51816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7170" name="AutoShape 5">
            <a:extLst>
              <a:ext uri="{FF2B5EF4-FFF2-40B4-BE49-F238E27FC236}">
                <a16:creationId xmlns="" xmlns:a16="http://schemas.microsoft.com/office/drawing/2014/main" id="{7D05E2CF-AFE3-1892-E14E-A2FBC3B16D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775" y="358775"/>
            <a:ext cx="35988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" name="Text Box 3">
            <a:extLst>
              <a:ext uri="{FF2B5EF4-FFF2-40B4-BE49-F238E27FC236}">
                <a16:creationId xmlns="" xmlns:a16="http://schemas.microsoft.com/office/drawing/2014/main" id="{FF740725-D13D-8F42-D2B4-1EE8A1BFD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549" y="685799"/>
            <a:ext cx="2754897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 err="1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CommunityResponder</a:t>
            </a: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 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7172" name="TextBox 2">
            <a:extLst>
              <a:ext uri="{FF2B5EF4-FFF2-40B4-BE49-F238E27FC236}">
                <a16:creationId xmlns="" xmlns:a16="http://schemas.microsoft.com/office/drawing/2014/main" id="{82937912-97D2-573D-4315-758CBF4A4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5975" y="4953001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 dirty="0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7173" name="Title 5">
            <a:extLst>
              <a:ext uri="{FF2B5EF4-FFF2-40B4-BE49-F238E27FC236}">
                <a16:creationId xmlns="" xmlns:a16="http://schemas.microsoft.com/office/drawing/2014/main" id="{F3C786C3-E9F6-B7C3-E910-039A4C9A0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775" y="1295400"/>
            <a:ext cx="5508626" cy="1470025"/>
          </a:xfrm>
        </p:spPr>
        <p:txBody>
          <a:bodyPr/>
          <a:lstStyle/>
          <a:p>
            <a:pPr marL="0" indent="0"/>
            <a:r>
              <a:rPr lang="en-US" altLang="de-DE" sz="4000" dirty="0">
                <a:solidFill>
                  <a:srgbClr val="194C8D"/>
                </a:solidFill>
                <a:latin typeface="Avenir Medium" charset="0"/>
              </a:rPr>
              <a:t>Basics of </a:t>
            </a:r>
            <a:br>
              <a:rPr lang="en-US" altLang="de-DE" sz="4000" dirty="0">
                <a:solidFill>
                  <a:srgbClr val="194C8D"/>
                </a:solidFill>
                <a:latin typeface="Avenir Medium" charset="0"/>
              </a:rPr>
            </a:br>
            <a:r>
              <a:rPr lang="en-US" altLang="de-DE" sz="4000" dirty="0">
                <a:solidFill>
                  <a:srgbClr val="194C8D"/>
                </a:solidFill>
                <a:latin typeface="Avenir Medium" charset="0"/>
              </a:rPr>
              <a:t>Adult Education</a:t>
            </a:r>
          </a:p>
        </p:txBody>
      </p:sp>
      <p:sp>
        <p:nvSpPr>
          <p:cNvPr id="7174" name="Rectangle 2">
            <a:extLst>
              <a:ext uri="{FF2B5EF4-FFF2-40B4-BE49-F238E27FC236}">
                <a16:creationId xmlns="" xmlns:a16="http://schemas.microsoft.com/office/drawing/2014/main" id="{1CEE0E3D-4071-399A-3C49-9D90129E7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775" y="3429000"/>
            <a:ext cx="550862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0" lvl="1" algn="ctr">
              <a:spcAft>
                <a:spcPts val="1200"/>
              </a:spcAft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Introduction to basic elements of methodology and didactics</a:t>
            </a:r>
          </a:p>
          <a:p>
            <a:pPr marL="0" lvl="1" algn="ctr">
              <a:spcAft>
                <a:spcPts val="1200"/>
              </a:spcAft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How to prepare as master trainer</a:t>
            </a:r>
          </a:p>
          <a:p>
            <a:pPr marL="0" lvl="1" algn="ctr">
              <a:spcAft>
                <a:spcPts val="1200"/>
              </a:spcAft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How to train trainers</a:t>
            </a:r>
            <a:endParaRPr lang="en-AU" altLang="de-DE" sz="2800" dirty="0">
              <a:solidFill>
                <a:srgbClr val="194C8D"/>
              </a:solidFill>
              <a:latin typeface="Avenir Medium" charset="0"/>
              <a:sym typeface="Times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>
            <a:extLst>
              <a:ext uri="{FF2B5EF4-FFF2-40B4-BE49-F238E27FC236}">
                <a16:creationId xmlns="" xmlns:a16="http://schemas.microsoft.com/office/drawing/2014/main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6843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adult education?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5FB0DDEE-330A-6DBD-D116-3AA16268B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47800"/>
            <a:ext cx="78486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Adults learn differently than children: </a:t>
            </a:r>
          </a:p>
          <a:p>
            <a:pPr marL="628650" lvl="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already have </a:t>
            </a:r>
            <a:r>
              <a:rPr lang="en-GB" sz="2400" b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</a:t>
            </a: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400" b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 experience</a:t>
            </a:r>
          </a:p>
          <a:p>
            <a:pPr marL="628650" lvl="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adults understand </a:t>
            </a:r>
            <a:r>
              <a:rPr lang="en-GB" sz="2400" b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</a:t>
            </a: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they are learning</a:t>
            </a:r>
          </a:p>
          <a:p>
            <a:pPr marL="628650" lvl="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better to let adults </a:t>
            </a:r>
            <a:r>
              <a:rPr lang="en-GB" sz="2400" b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things out themselves</a:t>
            </a:r>
          </a:p>
          <a:p>
            <a:pPr marL="628650" lvl="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teacher can be a colleague or a trainer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 for the trainers are: 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own motives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emotional baggage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cognitive characteristics 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40042751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="" xmlns:a16="http://schemas.microsoft.com/office/drawing/2014/main" id="{35953686-D679-BA83-DAD3-B2B2F3A23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981200"/>
            <a:ext cx="8195310" cy="1905000"/>
          </a:xfrm>
        </p:spPr>
        <p:txBody>
          <a:bodyPr>
            <a:noAutofit/>
          </a:bodyPr>
          <a:lstStyle/>
          <a:p>
            <a:pPr marL="39688" indent="0">
              <a:lnSpc>
                <a:spcPct val="150000"/>
              </a:lnSpc>
              <a:buNone/>
            </a:pP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Didactics is the </a:t>
            </a:r>
            <a:r>
              <a:rPr lang="en-US" altLang="de-DE" sz="2400" b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of teaching</a:t>
            </a: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28650" lvl="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US" altLang="de-DE" sz="2400" kern="1200" dirty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how to structure a course</a:t>
            </a:r>
          </a:p>
          <a:p>
            <a:pPr marL="628650" lvl="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GB" altLang="de-DE" sz="2400" kern="1200" dirty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how to organise</a:t>
            </a:r>
            <a:r>
              <a:rPr lang="en-US" altLang="de-DE" sz="2400" kern="1200" dirty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 and plan the course content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="" xmlns:a16="http://schemas.microsoft.com/office/drawing/2014/main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16837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Didactics</a:t>
            </a:r>
          </a:p>
        </p:txBody>
      </p:sp>
    </p:spTree>
    <p:extLst>
      <p:ext uri="{BB962C8B-B14F-4D97-AF65-F5344CB8AC3E}">
        <p14:creationId xmlns:p14="http://schemas.microsoft.com/office/powerpoint/2010/main" val="277240511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="" xmlns:a16="http://schemas.microsoft.com/office/drawing/2014/main" id="{35953686-D679-BA83-DAD3-B2B2F3A23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981200"/>
            <a:ext cx="7391400" cy="2057400"/>
          </a:xfrm>
        </p:spPr>
        <p:txBody>
          <a:bodyPr>
            <a:noAutofit/>
          </a:bodyPr>
          <a:lstStyle/>
          <a:p>
            <a:pPr marL="39688" indent="0">
              <a:lnSpc>
                <a:spcPct val="150000"/>
              </a:lnSpc>
              <a:buNone/>
            </a:pP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 is the </a:t>
            </a:r>
            <a:r>
              <a:rPr lang="en-US" altLang="de-DE" sz="2400" b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 of teaching</a:t>
            </a: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US" altLang="de-DE" sz="2400" kern="1200" dirty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how to implement new knowledge</a:t>
            </a:r>
          </a:p>
          <a:p>
            <a:pPr marL="628650" indent="-358775" eaLnBrk="1" hangingPunct="1">
              <a:buClrTx/>
              <a:buFont typeface="Wingdings" panose="05000000000000000000" pitchFamily="2" charset="2"/>
              <a:buChar char="q"/>
            </a:pPr>
            <a:r>
              <a:rPr lang="en-IE" altLang="de-DE" sz="2400" kern="1200" dirty="0" smtClean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how</a:t>
            </a:r>
            <a:r>
              <a:rPr lang="de-DE" altLang="de-DE" sz="2400" kern="1200" dirty="0" smtClean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 </a:t>
            </a:r>
            <a:r>
              <a:rPr lang="de-DE" altLang="de-DE" sz="2400" kern="1200" dirty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to </a:t>
            </a:r>
            <a:r>
              <a:rPr lang="en-IE" altLang="de-DE" sz="2400" kern="1200" dirty="0" smtClean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make</a:t>
            </a:r>
            <a:r>
              <a:rPr lang="de-DE" altLang="de-DE" sz="2400" kern="1200" dirty="0" smtClean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 </a:t>
            </a:r>
            <a:r>
              <a:rPr lang="en-IE" altLang="de-DE" sz="2400" kern="1200" dirty="0" smtClean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participants remember</a:t>
            </a:r>
          </a:p>
          <a:p>
            <a:pPr marL="269875" indent="0">
              <a:spcBef>
                <a:spcPts val="0"/>
              </a:spcBef>
              <a:buNone/>
            </a:pPr>
            <a:endParaRPr lang="en-US" altLang="de-DE" sz="2400" b="1" kern="1200" dirty="0">
              <a:solidFill>
                <a:srgbClr val="174C8E"/>
              </a:solidFill>
              <a:latin typeface="Arial" panose="020B0604020202020204" pitchFamily="34" charset="0"/>
              <a:ea typeface="ヒラギノ明朝 ProN W3" charset="-128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="" xmlns:a16="http://schemas.microsoft.com/office/drawing/2014/main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22865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AU" altLang="de-DE" sz="280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  <a:endParaRPr lang="en-AU" alt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14666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1">
            <a:extLst>
              <a:ext uri="{FF2B5EF4-FFF2-40B4-BE49-F238E27FC236}">
                <a16:creationId xmlns="" xmlns:a16="http://schemas.microsoft.com/office/drawing/2014/main" id="{CDB88928-B4FF-D314-E85A-8C5390ACB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43" name="Rectangle 3">
            <a:extLst>
              <a:ext uri="{FF2B5EF4-FFF2-40B4-BE49-F238E27FC236}">
                <a16:creationId xmlns="" xmlns:a16="http://schemas.microsoft.com/office/drawing/2014/main" id="{90A93C0D-57F6-3B03-1546-6C41F595F8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600200"/>
            <a:ext cx="815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bIns="50800"/>
          <a:lstStyle>
            <a:lvl1pPr marL="496888" indent="-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39688" indent="0">
              <a:spcBef>
                <a:spcPts val="800"/>
              </a:spcBef>
              <a:buSzPct val="100000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Split up in two groups. You have 20 minutes for discussion and 5 minutes per group to present the results. </a:t>
            </a:r>
          </a:p>
          <a:p>
            <a:pPr eaLnBrk="1" hangingPunct="1">
              <a:spcBef>
                <a:spcPts val="2400"/>
              </a:spcBef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discuss:</a:t>
            </a:r>
          </a:p>
          <a:p>
            <a:pPr marL="628650" indent="-358775">
              <a:spcBef>
                <a:spcPts val="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What are examples for didactics (art of teaching)?</a:t>
            </a:r>
          </a:p>
          <a:p>
            <a:pPr marL="628650" lvl="0" indent="-358775">
              <a:spcBef>
                <a:spcPts val="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are examples for </a:t>
            </a:r>
            <a:r>
              <a:rPr lang="en-US" altLang="de-DE" sz="2400" dirty="0" smtClean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methodology </a:t>
            </a: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(way of teaching)?</a:t>
            </a:r>
          </a:p>
          <a:p>
            <a:pPr marL="628650" lvl="0" indent="-358775">
              <a:spcBef>
                <a:spcPts val="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Does culture matter for training?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="" xmlns:a16="http://schemas.microsoft.com/office/drawing/2014/main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19851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IE" altLang="de-DE" sz="2800" dirty="0" err="1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Groupwork</a:t>
            </a:r>
            <a:endParaRPr lang="en-IE" alt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04950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>
            <a:extLst>
              <a:ext uri="{FF2B5EF4-FFF2-40B4-BE49-F238E27FC236}">
                <a16:creationId xmlns="" xmlns:a16="http://schemas.microsoft.com/office/drawing/2014/main" id="{90A93C0D-57F6-3B03-1546-6C41F595F8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2819400"/>
            <a:ext cx="2057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bIns="50800"/>
          <a:lstStyle>
            <a:lvl1pPr marL="496888" indent="-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39688" indent="0" algn="ctr">
              <a:spcBef>
                <a:spcPts val="800"/>
              </a:spcBef>
              <a:buSzPct val="100000"/>
            </a:pP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A trainer must be …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="" xmlns:a16="http://schemas.microsoft.com/office/drawing/2014/main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5427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About Culture?</a:t>
            </a:r>
          </a:p>
        </p:txBody>
      </p:sp>
      <p:sp>
        <p:nvSpPr>
          <p:cNvPr id="3" name="Ellipse 2"/>
          <p:cNvSpPr/>
          <p:nvPr/>
        </p:nvSpPr>
        <p:spPr bwMode="auto">
          <a:xfrm>
            <a:off x="4572000" y="1761067"/>
            <a:ext cx="3352800" cy="10668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9688" lvl="0" algn="ctr">
              <a:spcBef>
                <a:spcPts val="0"/>
              </a:spcBef>
              <a:buSzPct val="100000"/>
            </a:pP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… old and experienced?</a:t>
            </a:r>
            <a:endParaRPr kumimoji="0" 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381000" y="2277533"/>
            <a:ext cx="2590800" cy="10668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9688" lvl="0" algn="ctr">
              <a:spcBef>
                <a:spcPts val="800"/>
              </a:spcBef>
              <a:buSzPct val="100000"/>
            </a:pP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… a man?</a:t>
            </a:r>
            <a:endParaRPr kumimoji="0" 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4800600" y="3733800"/>
            <a:ext cx="3581400" cy="12954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9688" lvl="0" algn="ctr">
              <a:spcBef>
                <a:spcPts val="800"/>
              </a:spcBef>
              <a:buSzPct val="100000"/>
            </a:pP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… a professional?</a:t>
            </a:r>
            <a:endParaRPr kumimoji="0" 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673100" y="4285847"/>
            <a:ext cx="3581400" cy="12954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9688" lvl="0" algn="ctr">
              <a:spcBef>
                <a:spcPts val="800"/>
              </a:spcBef>
              <a:buSzPct val="100000"/>
            </a:pP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… and if it’s free it can’t be good!</a:t>
            </a:r>
            <a:endParaRPr kumimoji="0" 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399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85E4182-EE9E-5241-873C-185537DF7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1144" y="2057400"/>
            <a:ext cx="4459856" cy="2057400"/>
          </a:xfrm>
        </p:spPr>
        <p:txBody>
          <a:bodyPr>
            <a:noAutofit/>
          </a:bodyPr>
          <a:lstStyle/>
          <a:p>
            <a:pPr marL="357188" indent="-357188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active teaching style</a:t>
            </a:r>
          </a:p>
          <a:p>
            <a:pPr marL="357188" indent="-357188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ability to motivate</a:t>
            </a:r>
          </a:p>
          <a:p>
            <a:pPr marL="357188" indent="-357188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use of pictures</a:t>
            </a:r>
          </a:p>
          <a:p>
            <a:pPr marL="357188" indent="-357188" eaLnBrk="1" hangingPunct="1"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easy language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BA68B7CB-D8A0-EEE6-B92F-65FD64C278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74" y="2074112"/>
            <a:ext cx="2485826" cy="3457575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2000" y="900000"/>
            <a:ext cx="4841454" cy="53347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1" hangingPunct="1">
              <a:buFont typeface="Times" panose="02020603050405020304" pitchFamily="18" charset="0"/>
              <a:buNone/>
            </a:pPr>
            <a:r>
              <a:rPr lang="en-IE" sz="2800" kern="1200" dirty="0" smtClean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What Makes a Good Trainer?</a:t>
            </a:r>
            <a:endParaRPr lang="en-IE" sz="2800" kern="1200" dirty="0">
              <a:solidFill>
                <a:srgbClr val="174C8E"/>
              </a:solidFill>
              <a:latin typeface="Arial" panose="020B0604020202020204" pitchFamily="34" charset="0"/>
              <a:ea typeface="ヒラギノ明朝 ProN W3" charset="-128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F85E4182-EE9E-5241-873C-185537DF7626}"/>
              </a:ext>
            </a:extLst>
          </p:cNvPr>
          <p:cNvSpPr txBox="1">
            <a:spLocks/>
          </p:cNvSpPr>
          <p:nvPr/>
        </p:nvSpPr>
        <p:spPr bwMode="auto">
          <a:xfrm>
            <a:off x="3541144" y="4191000"/>
            <a:ext cx="4612256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  <a:noAutofit/>
          </a:bodyPr>
          <a:lstStyle>
            <a:lvl1pPr marL="382588" indent="-342900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1pPr>
            <a:lvl2pPr marL="681038" indent="-285750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8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2pPr>
            <a:lvl3pPr marL="1081088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3pPr>
            <a:lvl4pPr marL="15382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4pPr>
            <a:lvl5pPr marL="19954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»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5pPr>
            <a:lvl6pPr marL="24526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6pPr>
            <a:lvl7pPr marL="29098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7pPr>
            <a:lvl8pPr marL="33670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8pPr>
            <a:lvl9pPr marL="38242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9pPr>
          </a:lstStyle>
          <a:p>
            <a:pPr marL="269875" indent="0" eaLnBrk="1" hangingPunct="1">
              <a:buClrTx/>
              <a:buFont typeface="Times" panose="02020603050405020304" pitchFamily="18" charset="0"/>
              <a:buNone/>
            </a:pPr>
            <a:r>
              <a:rPr lang="en-GB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but most of all, it is</a:t>
            </a:r>
            <a:endParaRPr lang="en-GB" sz="2400" kern="0" dirty="0">
              <a:cs typeface="Arial" panose="020B0604020202020204" pitchFamily="34" charset="0"/>
            </a:endParaRPr>
          </a:p>
          <a:p>
            <a:pPr marL="269875" indent="0" eaLnBrk="1" hangingPunct="1">
              <a:spcBef>
                <a:spcPts val="0"/>
              </a:spcBef>
              <a:buClrTx/>
              <a:buFont typeface="Times" panose="02020603050405020304" pitchFamily="18" charset="0"/>
              <a:buNone/>
            </a:pPr>
            <a:r>
              <a:rPr lang="en-GB" sz="2400" b="1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yourself</a:t>
            </a:r>
            <a:r>
              <a:rPr lang="en-GB" sz="2400" kern="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3747471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="" xmlns:a16="http://schemas.microsoft.com/office/drawing/2014/main" id="{071FF045-3162-3022-E71A-B718DE14F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89113"/>
            <a:ext cx="7772400" cy="3849687"/>
          </a:xfrm>
        </p:spPr>
        <p:txBody>
          <a:bodyPr/>
          <a:lstStyle/>
          <a:p>
            <a:pPr marL="627063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ability to explain difficult things in a simple way</a:t>
            </a:r>
          </a:p>
          <a:p>
            <a:pPr marL="627063" indent="-355600"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appropriate usage of their knowledge</a:t>
            </a:r>
          </a:p>
          <a:p>
            <a:pPr marL="39688" indent="0">
              <a:buClrTx/>
              <a:buNone/>
              <a:defRPr/>
            </a:pPr>
            <a:endParaRPr lang="en-GB" sz="2400" dirty="0">
              <a:solidFill>
                <a:srgbClr val="194C8D"/>
              </a:solidFill>
              <a:latin typeface="Arial"/>
              <a:cs typeface="Arial"/>
              <a:sym typeface="Times" charset="0"/>
            </a:endParaRPr>
          </a:p>
          <a:p>
            <a:pPr marL="39688" indent="0">
              <a:buClrTx/>
              <a:buNone/>
              <a:defRPr/>
            </a:pP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Remember: some people haven’t had much education! Get a feeling for your participants’ level.</a:t>
            </a:r>
          </a:p>
          <a:p>
            <a:pPr marL="39688" indent="0">
              <a:buClrTx/>
              <a:buNone/>
              <a:defRPr/>
            </a:pPr>
            <a:endParaRPr lang="en-GB" sz="2400" dirty="0">
              <a:solidFill>
                <a:srgbClr val="194C8D"/>
              </a:solidFill>
              <a:latin typeface="Arial"/>
              <a:cs typeface="Arial"/>
              <a:sym typeface="Times" charset="0"/>
            </a:endParaRPr>
          </a:p>
          <a:p>
            <a:pPr marL="39688" indent="0">
              <a:buClrTx/>
              <a:buNone/>
              <a:defRPr/>
            </a:pPr>
            <a:r>
              <a:rPr lang="en-GB" sz="2400" dirty="0">
                <a:solidFill>
                  <a:srgbClr val="194C8D"/>
                </a:solidFill>
                <a:latin typeface="Arial"/>
                <a:cs typeface="Arial"/>
                <a:sym typeface="Times" charset="0"/>
              </a:rPr>
              <a:t>The next sessions give advise for further improvements.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2000" y="900000"/>
            <a:ext cx="4337534" cy="53347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1" hangingPunct="1">
              <a:buFont typeface="Times" panose="02020603050405020304" pitchFamily="18" charset="0"/>
              <a:buNone/>
            </a:pPr>
            <a:r>
              <a:rPr lang="en-IE" sz="2800" kern="1200" dirty="0" smtClean="0">
                <a:solidFill>
                  <a:srgbClr val="174C8E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A Good Trainer: Soft Skills</a:t>
            </a:r>
            <a:endParaRPr lang="en-IE" sz="2800" kern="1200" dirty="0">
              <a:solidFill>
                <a:srgbClr val="174C8E"/>
              </a:solidFill>
              <a:latin typeface="Arial" panose="020B0604020202020204" pitchFamily="34" charset="0"/>
              <a:ea typeface="ヒラギノ明朝 ProN W3" charset="-128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67528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Times"/>
        <a:ea typeface="ヒラギノ明朝 ProN W3"/>
        <a:cs typeface="ヒラギノ明朝 ProN W3"/>
      </a:majorFont>
      <a:minorFont>
        <a:latin typeface="Times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solidFill>
          <a:srgbClr val="00CC99"/>
        </a:solidFill>
        <a:ln w="19050" cap="flat" cmpd="sng" algn="ctr">
          <a:solidFill>
            <a:srgbClr val="174C8E">
              <a:alpha val="84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B7C7DF9AA3604DBA9EFFD7647AF866" ma:contentTypeVersion="21" ma:contentTypeDescription="Create a new document." ma:contentTypeScope="" ma:versionID="c0abb2763dea8ea4c2baa7ca59b13893">
  <xsd:schema xmlns:xsd="http://www.w3.org/2001/XMLSchema" xmlns:xs="http://www.w3.org/2001/XMLSchema" xmlns:p="http://schemas.microsoft.com/office/2006/metadata/properties" xmlns:ns2="f1bae91e-3907-439b-bcc8-55e41ee05a99" xmlns:ns3="1f53fade-b7a2-46aa-9ff1-583a0afc40b4" xmlns:ns4="985ec44e-1bab-4c0b-9df0-6ba128686fc9" targetNamespace="http://schemas.microsoft.com/office/2006/metadata/properties" ma:root="true" ma:fieldsID="5389443d29b57e271e872c84a7ae4db3" ns2:_="" ns3:_="" ns4:_="">
    <xsd:import namespace="f1bae91e-3907-439b-bcc8-55e41ee05a99"/>
    <xsd:import namespace="1f53fade-b7a2-46aa-9ff1-583a0afc40b4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bae91e-3907-439b-bcc8-55e41ee05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3fade-b7a2-46aa-9ff1-583a0afc40b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f9aa507d-aaca-4591-aee8-da00b252780d}" ma:internalName="TaxCatchAll" ma:showField="CatchAllData" ma:web="1f53fade-b7a2-46aa-9ff1-583a0afc40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_Flow_SignoffStatus xmlns="f1bae91e-3907-439b-bcc8-55e41ee05a99" xsi:nil="true"/>
    <lcf76f155ced4ddcb4097134ff3c332f xmlns="f1bae91e-3907-439b-bcc8-55e41ee05a99">
      <Terms xmlns="http://schemas.microsoft.com/office/infopath/2007/PartnerControls"/>
    </lcf76f155ced4ddcb4097134ff3c332f>
  </documentManagement>
</p:properti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7305841-63A4-44B0-8E2B-FF8DEBBC21D9}"/>
</file>

<file path=customXml/itemProps2.xml><?xml version="1.0" encoding="utf-8"?>
<ds:datastoreItem xmlns:ds="http://schemas.openxmlformats.org/officeDocument/2006/customXml" ds:itemID="{92A5456E-B4ED-4410-9F74-F8D690C3EA69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4B60236D-BF27-45AE-893E-EBB68286E05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4318707-021B-46DE-A829-29F2C5D1879E}">
  <ds:schemaRefs>
    <ds:schemaRef ds:uri="http://schemas.microsoft.com/office/2006/metadata/properties"/>
    <ds:schemaRef ds:uri="http://schemas.microsoft.com/office/infopath/2007/PartnerControls"/>
    <ds:schemaRef ds:uri="f154b4d9-7ec7-4b5e-b168-732fe2c0b380"/>
    <ds:schemaRef ds:uri="68230cab-cc78-4ac7-aee1-eaf700f54e1c"/>
  </ds:schemaRefs>
</ds:datastoreItem>
</file>

<file path=customXml/itemProps5.xml><?xml version="1.0" encoding="utf-8"?>
<ds:datastoreItem xmlns:ds="http://schemas.openxmlformats.org/officeDocument/2006/customXml" ds:itemID="{04D867D7-3186-4856-8B58-5305F1A518E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0</TotalTime>
  <Pages>0</Pages>
  <Words>437</Words>
  <Characters>0</Characters>
  <Application>Microsoft Office PowerPoint</Application>
  <PresentationFormat>Bildschirmpräsentation (4:3)</PresentationFormat>
  <Lines>0</Lines>
  <Paragraphs>90</Paragraphs>
  <Slides>13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5" baseType="lpstr">
      <vt:lpstr>ＭＳ ゴシック</vt:lpstr>
      <vt:lpstr>MS PGothic</vt:lpstr>
      <vt:lpstr>MS PGothic</vt:lpstr>
      <vt:lpstr>Arial</vt:lpstr>
      <vt:lpstr>Avenir Medium</vt:lpstr>
      <vt:lpstr>Calibri</vt:lpstr>
      <vt:lpstr>Times</vt:lpstr>
      <vt:lpstr>Times New Roman</vt:lpstr>
      <vt:lpstr>Verdana</vt:lpstr>
      <vt:lpstr>Wingdings</vt:lpstr>
      <vt:lpstr>ヒラギノ明朝 ProN W3</vt:lpstr>
      <vt:lpstr>1_Title &amp; Bullets</vt:lpstr>
      <vt:lpstr>PowerPoint-Präsentation</vt:lpstr>
      <vt:lpstr>Basics of  Adult Education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What Makes a Good Trainer?</vt:lpstr>
      <vt:lpstr>A Good Trainer: Soft Skills</vt:lpstr>
      <vt:lpstr>A Good Training: Preparation</vt:lpstr>
      <vt:lpstr>A Good Trainer: Summary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OCHA Powerpoint Presentation_white</dc:title>
  <dc:creator>Peter Goxharaj</dc:creator>
  <cp:lastModifiedBy>Microsoft-Konto</cp:lastModifiedBy>
  <cp:revision>349</cp:revision>
  <dcterms:created xsi:type="dcterms:W3CDTF">2009-07-08T19:39:17Z</dcterms:created>
  <dcterms:modified xsi:type="dcterms:W3CDTF">2024-05-06T09:34:34Z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2400.00000000000</vt:lpwstr>
  </property>
  <property fmtid="{D5CDD505-2E9C-101B-9397-08002B2CF9AE}" pid="4" name="_dlc_DocId">
    <vt:lpwstr>OCHANET-296-24</vt:lpwstr>
  </property>
  <property fmtid="{D5CDD505-2E9C-101B-9397-08002B2CF9AE}" pid="5" name="_dlc_DocIdItemGuid">
    <vt:lpwstr>5b94cdea-a054-4aa5-90ae-22d7b016bbf1</vt:lpwstr>
  </property>
  <property fmtid="{D5CDD505-2E9C-101B-9397-08002B2CF9AE}" pid="6" name="_dlc_DocIdUrl">
    <vt:lpwstr>https://ochanet.unocha.org/OS/HQ_Branches_Offices/CISB/OCHA_Templates/_layouts/DocIdRedir.aspx?ID=OCHANET-296-24, OCHANET-296-24</vt:lpwstr>
  </property>
  <property fmtid="{D5CDD505-2E9C-101B-9397-08002B2CF9AE}" pid="7" name="ContentTypeId">
    <vt:lpwstr>0x010100AFB7C7DF9AA3604DBA9EFFD7647AF866</vt:lpwstr>
  </property>
</Properties>
</file>